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5" r:id="rId13"/>
    <p:sldId id="264" r:id="rId14"/>
    <p:sldId id="266" r:id="rId15"/>
    <p:sldId id="267" r:id="rId16"/>
    <p:sldId id="26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5068" autoAdjust="0"/>
    <p:restoredTop sz="94660"/>
  </p:normalViewPr>
  <p:slideViewPr>
    <p:cSldViewPr snapToGrid="0">
      <p:cViewPr>
        <p:scale>
          <a:sx n="90" d="100"/>
          <a:sy n="90" d="100"/>
        </p:scale>
        <p:origin x="144" y="-4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9624B-78FB-44DB-933A-1921384D6892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1D56-9F6B-4D19-AB7E-B954656FD7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819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9624B-78FB-44DB-933A-1921384D6892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1D56-9F6B-4D19-AB7E-B954656FD7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277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9624B-78FB-44DB-933A-1921384D6892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1D56-9F6B-4D19-AB7E-B954656FD7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376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9624B-78FB-44DB-933A-1921384D6892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1D56-9F6B-4D19-AB7E-B954656FD7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83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9624B-78FB-44DB-933A-1921384D6892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1D56-9F6B-4D19-AB7E-B954656FD7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971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9624B-78FB-44DB-933A-1921384D6892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1D56-9F6B-4D19-AB7E-B954656FD7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460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9624B-78FB-44DB-933A-1921384D6892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1D56-9F6B-4D19-AB7E-B954656FD7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226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9624B-78FB-44DB-933A-1921384D6892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1D56-9F6B-4D19-AB7E-B954656FD7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688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9624B-78FB-44DB-933A-1921384D6892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1D56-9F6B-4D19-AB7E-B954656FD7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096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9624B-78FB-44DB-933A-1921384D6892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1D56-9F6B-4D19-AB7E-B954656FD7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663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9624B-78FB-44DB-933A-1921384D6892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1D56-9F6B-4D19-AB7E-B954656FD7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828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79624B-78FB-44DB-933A-1921384D6892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251D56-9F6B-4D19-AB7E-B954656FD7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188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74" y="935904"/>
            <a:ext cx="11563298" cy="5030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99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b="1" dirty="0" smtClean="0"/>
              <a:t>Hard Work </a:t>
            </a:r>
            <a:endParaRPr lang="en-GB" sz="66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2089" y="1501631"/>
            <a:ext cx="8448675" cy="4929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328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426730"/>
          </a:xfrm>
        </p:spPr>
        <p:txBody>
          <a:bodyPr>
            <a:normAutofit fontScale="90000"/>
          </a:bodyPr>
          <a:lstStyle/>
          <a:p>
            <a:r>
              <a:rPr lang="en-GB" sz="6600" dirty="0" smtClean="0"/>
              <a:t>At GCA, what does hard work look like?</a:t>
            </a:r>
            <a:endParaRPr lang="en-GB" sz="6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67345"/>
            <a:ext cx="10515600" cy="4209618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Trying your best all of the time - </a:t>
            </a:r>
            <a:r>
              <a:rPr lang="en-GB" i="1" dirty="0" smtClean="0"/>
              <a:t>hard is work is about being consistent</a:t>
            </a:r>
          </a:p>
          <a:p>
            <a:r>
              <a:rPr lang="en-GB" dirty="0" smtClean="0"/>
              <a:t>Not giving up even when things are tricky  - </a:t>
            </a:r>
            <a:r>
              <a:rPr lang="en-GB" i="1" dirty="0" smtClean="0"/>
              <a:t>tricky things often require more work but once you master them you will be proud of your efforts. </a:t>
            </a:r>
          </a:p>
          <a:p>
            <a:r>
              <a:rPr lang="en-GB" dirty="0" smtClean="0"/>
              <a:t>Asking for help – </a:t>
            </a:r>
            <a:r>
              <a:rPr lang="en-GB" i="1" dirty="0" smtClean="0"/>
              <a:t>we are here to help you achieve your best</a:t>
            </a:r>
          </a:p>
          <a:p>
            <a:r>
              <a:rPr lang="en-GB" dirty="0" smtClean="0"/>
              <a:t>Challenging yourself – </a:t>
            </a:r>
            <a:r>
              <a:rPr lang="en-GB" i="1" dirty="0" smtClean="0"/>
              <a:t>stretch yourself out of your comfort zone</a:t>
            </a:r>
          </a:p>
          <a:p>
            <a:r>
              <a:rPr lang="en-GB" dirty="0" smtClean="0"/>
              <a:t>Remaining focused – </a:t>
            </a:r>
            <a:r>
              <a:rPr lang="en-GB" i="1" dirty="0" smtClean="0"/>
              <a:t>ignoring distractions</a:t>
            </a:r>
          </a:p>
          <a:p>
            <a:r>
              <a:rPr lang="en-GB" dirty="0" smtClean="0"/>
              <a:t>Rehearsal or repetition –</a:t>
            </a:r>
            <a:r>
              <a:rPr lang="en-GB" i="1" dirty="0" smtClean="0"/>
              <a:t>there are no shortcuts</a:t>
            </a:r>
          </a:p>
          <a:p>
            <a:r>
              <a:rPr lang="en-GB" dirty="0" smtClean="0"/>
              <a:t>Being self-motivated – </a:t>
            </a:r>
            <a:r>
              <a:rPr lang="en-GB" i="1" dirty="0" smtClean="0"/>
              <a:t>working hard when no-one is watching</a:t>
            </a:r>
            <a:endParaRPr lang="en-GB" dirty="0" smtClean="0"/>
          </a:p>
          <a:p>
            <a:pPr marL="0" indent="0" algn="ctr">
              <a:buNone/>
            </a:pPr>
            <a:r>
              <a:rPr lang="en-GB" b="1" i="1" dirty="0" smtClean="0"/>
              <a:t>Anything worth achieving is worth working for.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9566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5900" dirty="0" smtClean="0"/>
              <a:t>At GCA, what can you achieve with hard work?</a:t>
            </a:r>
            <a:endParaRPr lang="en-GB" sz="5900" dirty="0"/>
          </a:p>
        </p:txBody>
      </p:sp>
      <p:pic>
        <p:nvPicPr>
          <p:cNvPr id="2050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90688"/>
            <a:ext cx="2569945" cy="2569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00" y="4478063"/>
            <a:ext cx="3055972" cy="1897263"/>
          </a:xfrm>
          <a:prstGeom prst="rect">
            <a:avLst/>
          </a:prstGeom>
        </p:spPr>
      </p:pic>
      <p:pic>
        <p:nvPicPr>
          <p:cNvPr id="2052" name="Picture 4" descr="See the source imag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374" y="1872091"/>
            <a:ext cx="2254709" cy="2026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ee the source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269" y="4079861"/>
            <a:ext cx="2767442" cy="2476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See the source ima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3196" y="2366987"/>
            <a:ext cx="3318469" cy="87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See the source imag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165" y="5231308"/>
            <a:ext cx="2375219" cy="1436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See the source imag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6117" y="5088306"/>
            <a:ext cx="2365325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See the source imag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912" y="3349793"/>
            <a:ext cx="1397519" cy="173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s://www.phonicbooks.co.uk/content/uploads/2016/05/Alba-fan-1-450x450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7463" y="1541017"/>
            <a:ext cx="1866900" cy="18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See the source image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2066" y="3580149"/>
            <a:ext cx="2177547" cy="1360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See the source image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405" y="3580149"/>
            <a:ext cx="1672405" cy="1486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867282" y="1020161"/>
            <a:ext cx="1752453" cy="1288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87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900" dirty="0" smtClean="0"/>
              <a:t>…and also… </a:t>
            </a:r>
            <a:endParaRPr lang="en-GB" sz="5900" dirty="0"/>
          </a:p>
        </p:txBody>
      </p:sp>
      <p:pic>
        <p:nvPicPr>
          <p:cNvPr id="3074" name="Picture 2" descr="See the source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861" y="1690688"/>
            <a:ext cx="1803854" cy="2405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ee the source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287150"/>
            <a:ext cx="3024640" cy="226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See the source imag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8295" y="117127"/>
            <a:ext cx="1954128" cy="1954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See the source imag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7045" y="4287150"/>
            <a:ext cx="3398292" cy="226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See the source imag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0519" y="1690688"/>
            <a:ext cx="1796431" cy="2405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09542" y="4330503"/>
            <a:ext cx="3390670" cy="2225127"/>
          </a:xfrm>
          <a:prstGeom prst="rect">
            <a:avLst/>
          </a:prstGeom>
        </p:spPr>
      </p:pic>
      <p:pic>
        <p:nvPicPr>
          <p:cNvPr id="3084" name="Picture 12" descr="See the source imag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7986" y="2181725"/>
            <a:ext cx="2579046" cy="1927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See the source image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417" y="290281"/>
            <a:ext cx="2671460" cy="1780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See the source imag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467" y="2612176"/>
            <a:ext cx="2619602" cy="1177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See the source image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4754" y="2550220"/>
            <a:ext cx="1864944" cy="1239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217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617" y="1702800"/>
            <a:ext cx="5814279" cy="33926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0000" y="995955"/>
            <a:ext cx="5712424" cy="4806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550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b="1" dirty="0" smtClean="0"/>
              <a:t>Kindness</a:t>
            </a:r>
            <a:endParaRPr lang="en-GB" sz="66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0280" y="1690688"/>
            <a:ext cx="7347204" cy="4885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18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426730"/>
          </a:xfrm>
        </p:spPr>
        <p:txBody>
          <a:bodyPr>
            <a:normAutofit fontScale="90000"/>
          </a:bodyPr>
          <a:lstStyle/>
          <a:p>
            <a:r>
              <a:rPr lang="en-GB" sz="6600" dirty="0" smtClean="0"/>
              <a:t>At GCA, what does kindness look like?</a:t>
            </a:r>
            <a:endParaRPr lang="en-GB" sz="6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67345"/>
            <a:ext cx="10515600" cy="4209618"/>
          </a:xfrm>
        </p:spPr>
        <p:txBody>
          <a:bodyPr>
            <a:normAutofit/>
          </a:bodyPr>
          <a:lstStyle/>
          <a:p>
            <a:r>
              <a:rPr lang="en-GB" dirty="0" smtClean="0"/>
              <a:t>Being friendly – </a:t>
            </a:r>
            <a:r>
              <a:rPr lang="en-GB" i="1" dirty="0" smtClean="0"/>
              <a:t>smiling, asking people how they are, inviting others to play</a:t>
            </a:r>
          </a:p>
          <a:p>
            <a:r>
              <a:rPr lang="en-GB" dirty="0" smtClean="0"/>
              <a:t>Being understanding – </a:t>
            </a:r>
            <a:r>
              <a:rPr lang="en-GB" i="1" dirty="0" smtClean="0"/>
              <a:t>celebrating everyone's</a:t>
            </a:r>
            <a:r>
              <a:rPr lang="en-GB" i="1" dirty="0" smtClean="0"/>
              <a:t> uniqueness</a:t>
            </a:r>
          </a:p>
          <a:p>
            <a:r>
              <a:rPr lang="en-GB" dirty="0" smtClean="0"/>
              <a:t>Being considerate – </a:t>
            </a:r>
            <a:r>
              <a:rPr lang="en-GB" i="1" dirty="0" smtClean="0"/>
              <a:t>thinking about other people as well as yourself, sharing, supporting, encouraging</a:t>
            </a:r>
          </a:p>
          <a:p>
            <a:r>
              <a:rPr lang="en-GB" dirty="0" smtClean="0"/>
              <a:t>Being respectful – </a:t>
            </a:r>
            <a:r>
              <a:rPr lang="en-GB" i="1" dirty="0" smtClean="0"/>
              <a:t>caring about other people – staff and other children</a:t>
            </a:r>
          </a:p>
          <a:p>
            <a:endParaRPr lang="en-GB" dirty="0" smtClean="0"/>
          </a:p>
          <a:p>
            <a:pPr marL="0" indent="0" algn="ctr">
              <a:buNone/>
            </a:pPr>
            <a:r>
              <a:rPr lang="en-GB" b="1" i="1" dirty="0" smtClean="0"/>
              <a:t>No act of kindness, no matter how small, is ever wasted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2452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5900" dirty="0" smtClean="0"/>
              <a:t>At GCA, what can you achieve with kindness?</a:t>
            </a:r>
            <a:endParaRPr lang="en-GB" sz="5900" dirty="0"/>
          </a:p>
        </p:txBody>
      </p:sp>
      <p:pic>
        <p:nvPicPr>
          <p:cNvPr id="2062" name="Picture 14" descr="See the source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4920" y="951559"/>
            <a:ext cx="2294688" cy="285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0011" y="1800157"/>
            <a:ext cx="3310717" cy="2433344"/>
          </a:xfrm>
          <a:prstGeom prst="rect">
            <a:avLst/>
          </a:prstGeom>
        </p:spPr>
      </p:pic>
      <p:pic>
        <p:nvPicPr>
          <p:cNvPr id="4098" name="Picture 2" descr="http://godmanchesterca.ovw2.devwebsite.co.uk/_site/data/files/images/image%20links/226563355A25772B3ED53A883505FFA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519" y="4054292"/>
            <a:ext cx="3895217" cy="2373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ee the source imag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296" y="2763912"/>
            <a:ext cx="2587619" cy="2580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See the source imag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556" y="4674831"/>
            <a:ext cx="2587625" cy="1725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1097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1534885"/>
            <a:ext cx="5175179" cy="3441494"/>
          </a:xfrm>
          <a:prstGeom prst="rect">
            <a:avLst/>
          </a:prstGeom>
        </p:spPr>
      </p:pic>
      <p:pic>
        <p:nvPicPr>
          <p:cNvPr id="6146" name="Picture 2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0289" y="998207"/>
            <a:ext cx="4514850" cy="4514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7086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220" y="988560"/>
            <a:ext cx="11479666" cy="4804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12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dirty="0" smtClean="0"/>
              <a:t>THE GCA WAY…</a:t>
            </a:r>
            <a:endParaRPr lang="en-GB" sz="6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7314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sz="6600" dirty="0" smtClean="0"/>
          </a:p>
          <a:p>
            <a:pPr marL="0" indent="0">
              <a:buNone/>
            </a:pPr>
            <a:endParaRPr lang="en-GB" sz="6600" dirty="0"/>
          </a:p>
          <a:p>
            <a:pPr marL="0" indent="0">
              <a:buNone/>
            </a:pPr>
            <a:endParaRPr lang="en-GB" sz="6600" dirty="0" smtClean="0"/>
          </a:p>
          <a:p>
            <a:pPr marL="0" indent="0" algn="r">
              <a:buNone/>
            </a:pPr>
            <a:r>
              <a:rPr lang="en-GB" sz="6600" dirty="0" smtClean="0"/>
              <a:t>… we work hard and show kindness. </a:t>
            </a:r>
            <a:endParaRPr lang="en-GB" sz="6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292" y="1690687"/>
            <a:ext cx="4584897" cy="28826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5280" y="1690688"/>
            <a:ext cx="3898780" cy="2882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075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 smtClean="0"/>
              <a:t>I challenge you…</a:t>
            </a:r>
            <a:endParaRPr lang="en-GB" sz="6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67023"/>
            <a:ext cx="10515600" cy="4209939"/>
          </a:xfrm>
        </p:spPr>
        <p:txBody>
          <a:bodyPr>
            <a:normAutofit fontScale="92500"/>
          </a:bodyPr>
          <a:lstStyle/>
          <a:p>
            <a:endParaRPr lang="en-GB" sz="4400" dirty="0" smtClean="0"/>
          </a:p>
          <a:p>
            <a:r>
              <a:rPr lang="en-GB" sz="4400" dirty="0" smtClean="0"/>
              <a:t>To make someone smile.</a:t>
            </a:r>
          </a:p>
          <a:p>
            <a:r>
              <a:rPr lang="en-GB" sz="4400" dirty="0" smtClean="0"/>
              <a:t>To practise something you find tricky.</a:t>
            </a:r>
          </a:p>
          <a:p>
            <a:endParaRPr lang="en-GB" sz="4400" dirty="0"/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r>
              <a:rPr lang="en-GB" sz="4400" i="1" dirty="0" smtClean="0"/>
              <a:t>The GCA way…we work hard and show kindness.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5335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BB5A97FB1EABA409DE76D3E9061207D" ma:contentTypeVersion="14" ma:contentTypeDescription="Create a new document." ma:contentTypeScope="" ma:versionID="6f58b431b3e0be9119bd1ba60c6bdb2a">
  <xsd:schema xmlns:xsd="http://www.w3.org/2001/XMLSchema" xmlns:xs="http://www.w3.org/2001/XMLSchema" xmlns:p="http://schemas.microsoft.com/office/2006/metadata/properties" xmlns:ns3="1f85757a-073f-4e0a-a497-8a178de4710b" xmlns:ns4="875fe858-eedb-4f62-8430-77af537ef26a" targetNamespace="http://schemas.microsoft.com/office/2006/metadata/properties" ma:root="true" ma:fieldsID="9ba06adf79b47523345514e570796c8a" ns3:_="" ns4:_="">
    <xsd:import namespace="1f85757a-073f-4e0a-a497-8a178de4710b"/>
    <xsd:import namespace="875fe858-eedb-4f62-8430-77af537ef26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LengthInSeconds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85757a-073f-4e0a-a497-8a178de471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5fe858-eedb-4f62-8430-77af537ef26a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2D8C893-00F3-4F55-8F81-C20676EE44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f85757a-073f-4e0a-a497-8a178de4710b"/>
    <ds:schemaRef ds:uri="875fe858-eedb-4f62-8430-77af537ef26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7ADC57C-56FA-49E7-B284-840124161DE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DD8562B-0DE3-45DE-9BA0-C51FE3679D61}">
  <ds:schemaRefs>
    <ds:schemaRef ds:uri="http://purl.org/dc/terms/"/>
    <ds:schemaRef ds:uri="875fe858-eedb-4f62-8430-77af537ef26a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f85757a-073f-4e0a-a497-8a178de4710b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243</Words>
  <Application>Microsoft Office PowerPoint</Application>
  <PresentationFormat>Widescreen</PresentationFormat>
  <Paragraphs>34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Hard Work </vt:lpstr>
      <vt:lpstr>At GCA, what does hard work look like?</vt:lpstr>
      <vt:lpstr>At GCA, what can you achieve with hard work?</vt:lpstr>
      <vt:lpstr>…and also… </vt:lpstr>
      <vt:lpstr>PowerPoint Presentation</vt:lpstr>
      <vt:lpstr>Kindness</vt:lpstr>
      <vt:lpstr>At GCA, what does kindness look like?</vt:lpstr>
      <vt:lpstr>At GCA, what can you achieve with kindness?</vt:lpstr>
      <vt:lpstr>PowerPoint Presentation</vt:lpstr>
      <vt:lpstr>PowerPoint Presentation</vt:lpstr>
      <vt:lpstr>THE GCA WAY…</vt:lpstr>
      <vt:lpstr>I challenge you…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Tess Fielden</dc:creator>
  <cp:lastModifiedBy>Tess Fielden</cp:lastModifiedBy>
  <cp:revision>10</cp:revision>
  <dcterms:created xsi:type="dcterms:W3CDTF">2021-09-27T17:21:41Z</dcterms:created>
  <dcterms:modified xsi:type="dcterms:W3CDTF">2021-09-27T20:20:36Z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0x0101000BB5A97FB1EABA409DE76D3E9061207D</vt:lpwstr>
  </property>
</Properties>
</file>